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7" r:id="rId3"/>
    <p:sldId id="266" r:id="rId4"/>
    <p:sldId id="269" r:id="rId5"/>
    <p:sldId id="262" r:id="rId6"/>
    <p:sldId id="270" r:id="rId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7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1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2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62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20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1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7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9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98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9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52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75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enter.id/" TargetMode="External"/><Relationship Id="rId2" Type="http://schemas.openxmlformats.org/officeDocument/2006/relationships/hyperlink" Target="https://gln.kemdikbud.go.id/glnsite/panduan-pelaksanaan-gerakan-nasional-orang-tua-membacakan-buku-gernas-bak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95D7-D1BE-4140-A3C3-E8FFC60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Tebak gambar </a:t>
            </a:r>
          </a:p>
        </p:txBody>
      </p:sp>
      <p:pic>
        <p:nvPicPr>
          <p:cNvPr id="5124" name="Picture 4" descr="Hasil gambar untuk simbol tanda tanya png">
            <a:extLst>
              <a:ext uri="{FF2B5EF4-FFF2-40B4-BE49-F238E27FC236}">
                <a16:creationId xmlns:a16="http://schemas.microsoft.com/office/drawing/2014/main" id="{2A96C6DD-8346-4A29-A89E-43C4ABAA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14" y="1792936"/>
            <a:ext cx="4764314" cy="47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FA4AF-97F8-47CA-95C1-7AA10888C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57" y="2154644"/>
            <a:ext cx="5870140" cy="44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9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95D7-D1BE-4140-A3C3-E8FFC60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Tebak gambar </a:t>
            </a:r>
          </a:p>
        </p:txBody>
      </p:sp>
      <p:pic>
        <p:nvPicPr>
          <p:cNvPr id="5124" name="Picture 4" descr="Hasil gambar untuk simbol tanda tanya png">
            <a:extLst>
              <a:ext uri="{FF2B5EF4-FFF2-40B4-BE49-F238E27FC236}">
                <a16:creationId xmlns:a16="http://schemas.microsoft.com/office/drawing/2014/main" id="{2A96C6DD-8346-4A29-A89E-43C4ABAA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14" y="1792936"/>
            <a:ext cx="4764314" cy="47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lebakwangimembaca.files.wordpress.com/2017/08/tbmas_170414_dongengas2.jpg?w=700&amp;h=">
            <a:extLst>
              <a:ext uri="{FF2B5EF4-FFF2-40B4-BE49-F238E27FC236}">
                <a16:creationId xmlns:a16="http://schemas.microsoft.com/office/drawing/2014/main" id="{57DE5376-3872-4AA5-B0CA-FDBB16A6C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19" y="2176690"/>
            <a:ext cx="5604281" cy="42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6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95D7-D1BE-4140-A3C3-E8FFC60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Tebak gambar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E7584-9AED-4DE6-A052-89C9F064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3" y="2110432"/>
            <a:ext cx="7993134" cy="4303995"/>
          </a:xfrm>
          <a:prstGeom prst="rect">
            <a:avLst/>
          </a:prstGeom>
        </p:spPr>
      </p:pic>
      <p:pic>
        <p:nvPicPr>
          <p:cNvPr id="6146" name="Picture 2" descr="Gambar mungkin berisi: 2 orang, orang tersenyum, orang berdiri">
            <a:extLst>
              <a:ext uri="{FF2B5EF4-FFF2-40B4-BE49-F238E27FC236}">
                <a16:creationId xmlns:a16="http://schemas.microsoft.com/office/drawing/2014/main" id="{957649ED-1B45-4520-BA62-B6E26CB5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78" y="2110432"/>
            <a:ext cx="3185119" cy="42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ndered Image">
            <a:extLst>
              <a:ext uri="{FF2B5EF4-FFF2-40B4-BE49-F238E27FC236}">
                <a16:creationId xmlns:a16="http://schemas.microsoft.com/office/drawing/2014/main" id="{5F789A48-3DC1-44D9-93E3-A21AD356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1" y="2239510"/>
            <a:ext cx="1019462" cy="4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ndered Image">
            <a:extLst>
              <a:ext uri="{FF2B5EF4-FFF2-40B4-BE49-F238E27FC236}">
                <a16:creationId xmlns:a16="http://schemas.microsoft.com/office/drawing/2014/main" id="{2BA8D090-67DB-4A02-ABA1-33CB8530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655" y="2181453"/>
            <a:ext cx="1043880" cy="4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9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D95D-3380-43F7-B991-D8D6E06A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KESIMPULAN</a:t>
            </a:r>
          </a:p>
        </p:txBody>
      </p:sp>
      <p:pic>
        <p:nvPicPr>
          <p:cNvPr id="11266" name="Picture 2" descr="Rendered Image">
            <a:extLst>
              <a:ext uri="{FF2B5EF4-FFF2-40B4-BE49-F238E27FC236}">
                <a16:creationId xmlns:a16="http://schemas.microsoft.com/office/drawing/2014/main" id="{1312DA6E-C81A-4361-B0F0-8F7A221C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29" y="2056021"/>
            <a:ext cx="89630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ndered Image">
            <a:extLst>
              <a:ext uri="{FF2B5EF4-FFF2-40B4-BE49-F238E27FC236}">
                <a16:creationId xmlns:a16="http://schemas.microsoft.com/office/drawing/2014/main" id="{A60A3163-6909-443B-B390-D9EE6B44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29" y="2894478"/>
            <a:ext cx="10080971" cy="9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ndered Image">
            <a:extLst>
              <a:ext uri="{FF2B5EF4-FFF2-40B4-BE49-F238E27FC236}">
                <a16:creationId xmlns:a16="http://schemas.microsoft.com/office/drawing/2014/main" id="{CA2EDBF8-CCE1-4009-AFF5-C48F1CB4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70" y="3867085"/>
            <a:ext cx="10423180" cy="117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ndered Image">
            <a:extLst>
              <a:ext uri="{FF2B5EF4-FFF2-40B4-BE49-F238E27FC236}">
                <a16:creationId xmlns:a16="http://schemas.microsoft.com/office/drawing/2014/main" id="{D8EB802E-ECB6-488F-99D4-BE25EC82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1" y="4954200"/>
            <a:ext cx="93440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5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D95D-3380-43F7-B991-D8D6E06A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SUMBER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B13F-6E16-4675-B638-76C0F1BC6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hlinkClick r:id="rId2"/>
              </a:rPr>
              <a:t>https://gln.kemdikbud.go.id/glnsite/panduan-pelaksanaan-gerakan-nasional-orang-tua-membacakan-buku-gernas-baku/</a:t>
            </a:r>
            <a:endParaRPr lang="en-AU"/>
          </a:p>
          <a:p>
            <a:r>
              <a:rPr lang="en-AU">
                <a:hlinkClick r:id="rId3"/>
              </a:rPr>
              <a:t>https://www.educenter.id</a:t>
            </a:r>
            <a:endParaRPr lang="en-AU"/>
          </a:p>
          <a:p>
            <a:endParaRPr lang="en-AU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08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CFC8-D1D9-4E9E-AD84-C64CB040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>
                <a:solidFill>
                  <a:schemeClr val="bg1"/>
                </a:solidFill>
              </a:rPr>
              <a:t>TERIMA KASIH</a:t>
            </a:r>
          </a:p>
        </p:txBody>
      </p:sp>
      <p:pic>
        <p:nvPicPr>
          <p:cNvPr id="12290" name="Picture 2" descr="Image result for AYAH SALWA">
            <a:extLst>
              <a:ext uri="{FF2B5EF4-FFF2-40B4-BE49-F238E27FC236}">
                <a16:creationId xmlns:a16="http://schemas.microsoft.com/office/drawing/2014/main" id="{D21A9078-1FC8-4629-B8C4-8BE5CFE6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65" y="2386836"/>
            <a:ext cx="4186988" cy="41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09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837</TotalTime>
  <Words>31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Wingdings</vt:lpstr>
      <vt:lpstr>Banded</vt:lpstr>
      <vt:lpstr>Tebak gambar </vt:lpstr>
      <vt:lpstr>Tebak gambar </vt:lpstr>
      <vt:lpstr>Tebak gambar </vt:lpstr>
      <vt:lpstr>KESIMPULAN</vt:lpstr>
      <vt:lpstr>SUMBER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bambang</dc:creator>
  <cp:lastModifiedBy>didi</cp:lastModifiedBy>
  <cp:revision>30</cp:revision>
  <cp:lastPrinted>2018-08-29T10:26:50Z</cp:lastPrinted>
  <dcterms:created xsi:type="dcterms:W3CDTF">2018-08-28T03:32:28Z</dcterms:created>
  <dcterms:modified xsi:type="dcterms:W3CDTF">2018-08-30T02:03:25Z</dcterms:modified>
</cp:coreProperties>
</file>