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8" r:id="rId3"/>
    <p:sldId id="259" r:id="rId4"/>
    <p:sldId id="260" r:id="rId5"/>
    <p:sldId id="269" r:id="rId6"/>
    <p:sldId id="270" r:id="rId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47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471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23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62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20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1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7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591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59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52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85F785C-0F4F-4DFE-8B65-EDBAD6EAFCE8}" type="datetimeFigureOut">
              <a:rPr lang="en-AU" smtClean="0"/>
              <a:t>30/08/2018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2EBA0B8-1D8E-492A-8AF8-383AAB19C6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75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3AB7-F88D-4AFD-93FE-B9B58CA7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periode literasi anak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9036-414A-4B48-B05D-E891CF17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328849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/>
              <a:t>Menurut hemat Justice dan Kaderavek (2002) mengatakan bahwa periode literasi anak mulai dari </a:t>
            </a:r>
            <a:r>
              <a:rPr lang="en-AU" b="1">
                <a:solidFill>
                  <a:schemeClr val="bg2">
                    <a:lumMod val="50000"/>
                  </a:schemeClr>
                </a:solidFill>
              </a:rPr>
              <a:t>lahir sampai dengan usia enam tahun</a:t>
            </a:r>
            <a:r>
              <a:rPr lang="en-AU"/>
              <a:t>. Pada periode tersebut anak-anak memperoleh pengetahuan tentang </a:t>
            </a:r>
            <a:r>
              <a:rPr lang="en-AU" b="1">
                <a:solidFill>
                  <a:schemeClr val="bg2">
                    <a:lumMod val="50000"/>
                  </a:schemeClr>
                </a:solidFill>
              </a:rPr>
              <a:t>membaca dan menulis tidak melalui pengajaran</a:t>
            </a:r>
            <a:r>
              <a:rPr lang="en-AU"/>
              <a:t>, tetapi melalui </a:t>
            </a:r>
            <a:r>
              <a:rPr lang="en-AU" b="1">
                <a:solidFill>
                  <a:schemeClr val="bg2">
                    <a:lumMod val="50000"/>
                  </a:schemeClr>
                </a:solidFill>
              </a:rPr>
              <a:t>perilaku yang sederhana </a:t>
            </a:r>
            <a:r>
              <a:rPr lang="en-AU"/>
              <a:t>dengan </a:t>
            </a:r>
            <a:r>
              <a:rPr lang="en-AU" b="1">
                <a:solidFill>
                  <a:schemeClr val="bg2">
                    <a:lumMod val="50000"/>
                  </a:schemeClr>
                </a:solidFill>
              </a:rPr>
              <a:t>mengamati</a:t>
            </a:r>
            <a:r>
              <a:rPr lang="en-AU"/>
              <a:t> dan </a:t>
            </a:r>
            <a:r>
              <a:rPr lang="en-AU" b="1">
                <a:solidFill>
                  <a:schemeClr val="bg2">
                    <a:lumMod val="50000"/>
                  </a:schemeClr>
                </a:solidFill>
              </a:rPr>
              <a:t>berpartisipasi</a:t>
            </a:r>
            <a:r>
              <a:rPr lang="en-AU"/>
              <a:t> pada aktivitas yang berkaitan dengan literasi. Pengajaran formal tidak selalu diperlukan untuk mengembangkan literasi emergen. Dengan mengamati orang yang melakukan aktivitas literasi dan berpartisipasi dengan aktivitas tersebut maka </a:t>
            </a:r>
            <a:r>
              <a:rPr lang="en-AU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anak akan memperoleh kemampuan yang merupakan prasyarat penting untuk mengembangkan membaca konvensional</a:t>
            </a:r>
            <a:r>
              <a:rPr lang="en-AU"/>
              <a:t>.</a:t>
            </a:r>
          </a:p>
        </p:txBody>
      </p:sp>
      <p:pic>
        <p:nvPicPr>
          <p:cNvPr id="4098" name="Picture 2" descr="Hasil gambar untuk baca buku anak">
            <a:extLst>
              <a:ext uri="{FF2B5EF4-FFF2-40B4-BE49-F238E27FC236}">
                <a16:creationId xmlns:a16="http://schemas.microsoft.com/office/drawing/2014/main" id="{A227E8FC-D5C6-446E-B083-FBEE83DB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1" y="2289007"/>
            <a:ext cx="4487780" cy="33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5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3AB7-F88D-4AFD-93FE-B9B58CA7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TUJUAN LITERASI PADA ANAK USIA DINI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0C44A7-94F6-4A22-92F2-5AC13244A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413070" cy="4206240"/>
          </a:xfrm>
        </p:spPr>
        <p:txBody>
          <a:bodyPr/>
          <a:lstStyle/>
          <a:p>
            <a:r>
              <a:rPr lang="en-AU" sz="2800" b="1"/>
              <a:t>Melatih kemampuan dasar anak untuk membaca, menulis, dan menghitung</a:t>
            </a:r>
          </a:p>
          <a:p>
            <a:r>
              <a:rPr lang="en-AU" sz="2800" b="1"/>
              <a:t>Mengembangkan kemampuan berpikir kritis</a:t>
            </a:r>
            <a:endParaRPr lang="en-AU" sz="2800"/>
          </a:p>
          <a:p>
            <a:r>
              <a:rPr lang="en-AU" sz="2800" b="1"/>
              <a:t>Mempersiapkan anak untuk memasuki dunia sekolah</a:t>
            </a:r>
            <a:endParaRPr lang="en-AU" sz="2800"/>
          </a:p>
          <a:p>
            <a:r>
              <a:rPr lang="en-AU" sz="2800" b="1"/>
              <a:t>Perkembangan literasi yang baik berkolerasi dengan prestasi akademik</a:t>
            </a:r>
            <a:endParaRPr lang="en-AU" sz="2800"/>
          </a:p>
          <a:p>
            <a:endParaRPr lang="en-AU" sz="2800"/>
          </a:p>
          <a:p>
            <a:endParaRPr lang="en-AU"/>
          </a:p>
        </p:txBody>
      </p:sp>
      <p:pic>
        <p:nvPicPr>
          <p:cNvPr id="10242" name="Picture 2" descr="Berfikir Kritis">
            <a:extLst>
              <a:ext uri="{FF2B5EF4-FFF2-40B4-BE49-F238E27FC236}">
                <a16:creationId xmlns:a16="http://schemas.microsoft.com/office/drawing/2014/main" id="{511191EF-7FF4-4BE0-9BAB-F0801E77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40" y="3105760"/>
            <a:ext cx="1907392" cy="10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educenter.id/wp-content/uploads/2017/08/4-4.jpg">
            <a:extLst>
              <a:ext uri="{FF2B5EF4-FFF2-40B4-BE49-F238E27FC236}">
                <a16:creationId xmlns:a16="http://schemas.microsoft.com/office/drawing/2014/main" id="{0093A9C4-1460-46D8-A0C2-4E40CBC4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08" y="1984107"/>
            <a:ext cx="1894793" cy="10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hild Preperetion">
            <a:extLst>
              <a:ext uri="{FF2B5EF4-FFF2-40B4-BE49-F238E27FC236}">
                <a16:creationId xmlns:a16="http://schemas.microsoft.com/office/drawing/2014/main" id="{7AD9DE82-93EF-4811-A1DE-2F6C90DD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08" y="4225308"/>
            <a:ext cx="1894793" cy="12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Iterasi Pendidikan">
            <a:extLst>
              <a:ext uri="{FF2B5EF4-FFF2-40B4-BE49-F238E27FC236}">
                <a16:creationId xmlns:a16="http://schemas.microsoft.com/office/drawing/2014/main" id="{FC073F91-B4A5-49CE-BC74-687DFE96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408" y="5500662"/>
            <a:ext cx="1894793" cy="11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2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BC2B-4E2C-4920-BD2D-B513339D3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GERNAS BAKU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69AD6-B910-49B3-BC43-C8D7E79D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918041"/>
            <a:ext cx="7046380" cy="47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B2B6-B5D3-4B5D-A3E7-B0CBFF4D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TUJUAN GERNAS BAKU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DA242-9AD9-42FC-935F-08A44C01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017542"/>
            <a:ext cx="5775246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3D9F-6A17-472F-BB4A-ED3F1DD6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PENTINGNYA GERNAS BAKU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67F25-7EA4-4CD1-B112-A9D570E8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51" y="2176382"/>
            <a:ext cx="5241224" cy="4104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E978A-EC0A-4F75-A384-741BB099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73" y="2163867"/>
            <a:ext cx="5953260" cy="41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4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95D7-D1BE-4140-A3C3-E8FFC608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solidFill>
                  <a:schemeClr val="bg1"/>
                </a:solidFill>
              </a:rPr>
              <a:t>Tebak gambar </a:t>
            </a:r>
          </a:p>
        </p:txBody>
      </p:sp>
      <p:pic>
        <p:nvPicPr>
          <p:cNvPr id="5122" name="Picture 2" descr="Gambar mungkin berisi: 1 orang, duduk">
            <a:extLst>
              <a:ext uri="{FF2B5EF4-FFF2-40B4-BE49-F238E27FC236}">
                <a16:creationId xmlns:a16="http://schemas.microsoft.com/office/drawing/2014/main" id="{C4D4022D-3E40-4BBA-BE95-2C9218DF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85" y="2132452"/>
            <a:ext cx="5921829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sil gambar untuk simbol tanda tanya png">
            <a:extLst>
              <a:ext uri="{FF2B5EF4-FFF2-40B4-BE49-F238E27FC236}">
                <a16:creationId xmlns:a16="http://schemas.microsoft.com/office/drawing/2014/main" id="{2A96C6DD-8346-4A29-A89E-43C4ABAA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14" y="1792936"/>
            <a:ext cx="4764314" cy="47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88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838</TotalTime>
  <Words>137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Wingdings</vt:lpstr>
      <vt:lpstr>Banded</vt:lpstr>
      <vt:lpstr>periode literasi anak</vt:lpstr>
      <vt:lpstr>TUJUAN LITERASI PADA ANAK USIA DINI</vt:lpstr>
      <vt:lpstr>GERNAS BAKU ?</vt:lpstr>
      <vt:lpstr>TUJUAN GERNAS BAKU</vt:lpstr>
      <vt:lpstr>PENTINGNYA GERNAS BAKU</vt:lpstr>
      <vt:lpstr>Tebak gambar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</dc:creator>
  <cp:lastModifiedBy>didi</cp:lastModifiedBy>
  <cp:revision>31</cp:revision>
  <cp:lastPrinted>2018-08-29T10:26:50Z</cp:lastPrinted>
  <dcterms:created xsi:type="dcterms:W3CDTF">2018-08-28T03:32:28Z</dcterms:created>
  <dcterms:modified xsi:type="dcterms:W3CDTF">2018-08-30T02:03:04Z</dcterms:modified>
</cp:coreProperties>
</file>